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081F-5BF6-4AA5-8A3D-B32AB45EE0C5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E108-DE50-4002-ABA3-C8CF56A6129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3573016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DIDATTICA PER COMPETENZE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COMPITO </a:t>
            </a:r>
            <a:r>
              <a:rPr lang="it-IT" b="1" dirty="0" err="1" smtClean="0">
                <a:solidFill>
                  <a:srgbClr val="FF0000"/>
                </a:solidFill>
              </a:rPr>
              <a:t>DI</a:t>
            </a:r>
            <a:r>
              <a:rPr lang="it-IT" b="1" dirty="0" smtClean="0">
                <a:solidFill>
                  <a:srgbClr val="FF0000"/>
                </a:solidFill>
              </a:rPr>
              <a:t> REALTA’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002060"/>
                </a:solidFill>
              </a:rPr>
              <a:t>UNA FANTASTICA</a:t>
            </a:r>
            <a:br>
              <a:rPr lang="it-IT" b="1" dirty="0" smtClean="0">
                <a:solidFill>
                  <a:srgbClr val="002060"/>
                </a:solidFill>
              </a:rPr>
            </a:br>
            <a:r>
              <a:rPr lang="it-IT" b="1" dirty="0" smtClean="0">
                <a:solidFill>
                  <a:srgbClr val="002060"/>
                </a:solidFill>
              </a:rPr>
              <a:t>BIBLIOTECA  </a:t>
            </a:r>
            <a:r>
              <a:rPr lang="it-IT" b="1" dirty="0" err="1" smtClean="0">
                <a:solidFill>
                  <a:srgbClr val="002060"/>
                </a:solidFill>
              </a:rPr>
              <a:t>DI</a:t>
            </a:r>
            <a:r>
              <a:rPr lang="it-IT" b="1" dirty="0" smtClean="0">
                <a:solidFill>
                  <a:srgbClr val="002060"/>
                </a:solidFill>
              </a:rPr>
              <a:t>   CLASSE</a:t>
            </a:r>
            <a:r>
              <a:rPr lang="it-IT" b="1" dirty="0" smtClean="0">
                <a:solidFill>
                  <a:srgbClr val="00B0F0"/>
                </a:solidFill>
              </a:rPr>
              <a:t/>
            </a:r>
            <a:br>
              <a:rPr lang="it-IT" b="1" dirty="0" smtClean="0">
                <a:solidFill>
                  <a:srgbClr val="00B0F0"/>
                </a:solidFill>
              </a:rPr>
            </a:b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21505" name="Picture 1" descr="C:\Users\SILVIA\AppData\Local\Microsoft\Windows\INetCache\IE\G2709HIW\libro_aperto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4157621" cy="240119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971600" y="377280"/>
          <a:ext cx="7056784" cy="6480720"/>
        </p:xfrm>
        <a:graphic>
          <a:graphicData uri="http://schemas.openxmlformats.org/presentationml/2006/ole">
            <p:oleObj spid="_x0000_s12291" name="Documento" r:id="rId3" imgW="6266237" imgH="8936247" progId="Word.Document.12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755576" y="332656"/>
          <a:ext cx="8064896" cy="6336704"/>
        </p:xfrm>
        <a:graphic>
          <a:graphicData uri="http://schemas.openxmlformats.org/presentationml/2006/ole">
            <p:oleObj spid="_x0000_s13314" name="Documento" r:id="rId3" imgW="6122537" imgH="4696724" progId="Word.Document.12">
              <p:embed/>
            </p:oleObj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83568" y="260648"/>
          <a:ext cx="8208912" cy="6480720"/>
        </p:xfrm>
        <a:graphic>
          <a:graphicData uri="http://schemas.openxmlformats.org/presentationml/2006/ole">
            <p:oleObj spid="_x0000_s14338" name="Documento" r:id="rId3" imgW="6266237" imgH="8280640" progId="Word.Document.12">
              <p:embed/>
            </p:oleObj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6700" b="1" dirty="0" smtClean="0">
                <a:solidFill>
                  <a:srgbClr val="FF0000"/>
                </a:solidFill>
              </a:rPr>
              <a:t>GRAZIE A TUTTI E …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1752600"/>
          </a:xfrm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rgbClr val="002060"/>
                </a:solidFill>
              </a:rPr>
              <a:t>BUON LAVORO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25602" name="Picture 2" descr="C:\Users\SILVIA\AppData\Local\Microsoft\Windows\INetCache\IE\G7JPEEAJ\250px-Fuellfederhalt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284984"/>
            <a:ext cx="2286000" cy="323691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0199" y="188640"/>
          <a:ext cx="8753801" cy="6480720"/>
        </p:xfrm>
        <a:graphic>
          <a:graphicData uri="http://schemas.openxmlformats.org/presentationml/2006/ole">
            <p:oleObj spid="_x0000_s1026" name="Document" r:id="rId3" imgW="9223975" imgH="6068515" progId="Word.Document.8">
              <p:embed/>
            </p:oleObj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/>
              <a:t> </a:t>
            </a:r>
            <a:endParaRPr lang="it-IT" dirty="0"/>
          </a:p>
          <a:p>
            <a:endParaRPr lang="it-IT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71692" y="0"/>
          <a:ext cx="9024844" cy="6480720"/>
        </p:xfrm>
        <a:graphic>
          <a:graphicData uri="http://schemas.openxmlformats.org/presentationml/2006/ole">
            <p:oleObj spid="_x0000_s2051" name="Documento" r:id="rId3" imgW="9223975" imgH="6115694" progId="Word.Document.12">
              <p:embed/>
            </p:oleObj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/>
          <a:p>
            <a:r>
              <a:rPr lang="it-IT" sz="2000" dirty="0" smtClean="0"/>
              <a:t>GRIGLIA </a:t>
            </a:r>
            <a:r>
              <a:rPr lang="it-IT" sz="2000" dirty="0" err="1" smtClean="0"/>
              <a:t>DI</a:t>
            </a:r>
            <a:r>
              <a:rPr lang="it-IT" sz="2000" dirty="0" smtClean="0"/>
              <a:t> OSSERVAZIONE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79513" y="1124744"/>
          <a:ext cx="8712968" cy="5400600"/>
        </p:xfrm>
        <a:graphic>
          <a:graphicData uri="http://schemas.openxmlformats.org/presentationml/2006/ole">
            <p:oleObj spid="_x0000_s3075" name="Documento" r:id="rId3" imgW="9223975" imgH="6013412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51520" y="188640"/>
          <a:ext cx="8712968" cy="6480720"/>
        </p:xfrm>
        <a:graphic>
          <a:graphicData uri="http://schemas.openxmlformats.org/drawingml/2006/table">
            <a:tbl>
              <a:tblPr/>
              <a:tblGrid>
                <a:gridCol w="823657"/>
                <a:gridCol w="306393"/>
                <a:gridCol w="306393"/>
                <a:gridCol w="307595"/>
                <a:gridCol w="307595"/>
                <a:gridCol w="307595"/>
                <a:gridCol w="307595"/>
                <a:gridCol w="307595"/>
                <a:gridCol w="307595"/>
                <a:gridCol w="307595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  <a:gridCol w="320210"/>
              </a:tblGrid>
              <a:tr h="947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Controlla la propria emotività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Applica le conoscenze  apprese nelle diverse discipline per svolgere il lavoro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Individua collegamenti e relazioni tra le diverse discipline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Calibri"/>
                          <a:cs typeface="Times New Roman"/>
                        </a:rPr>
                        <a:t>Espone in modo completo il lavoro prodotto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3568" y="594928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GRIGLIA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VALUTAZIONE</a:t>
            </a:r>
            <a:endParaRPr lang="it-IT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51520" y="0"/>
          <a:ext cx="8712967" cy="6669360"/>
        </p:xfrm>
        <a:graphic>
          <a:graphicData uri="http://schemas.openxmlformats.org/presentationml/2006/ole">
            <p:oleObj spid="_x0000_s9218" name="Documento" r:id="rId3" imgW="9223975" imgH="6038262" progId="Word.Document.12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6408" y="476672"/>
          <a:ext cx="8920088" cy="6480720"/>
        </p:xfrm>
        <a:graphic>
          <a:graphicData uri="http://schemas.openxmlformats.org/presentationml/2006/ole">
            <p:oleObj spid="_x0000_s10243" name="Documento" r:id="rId3" imgW="9223975" imgH="5426369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51520" y="260648"/>
          <a:ext cx="8712968" cy="6597352"/>
        </p:xfrm>
        <a:graphic>
          <a:graphicData uri="http://schemas.openxmlformats.org/presentationml/2006/ole">
            <p:oleObj spid="_x0000_s11266" name="Documento" r:id="rId3" imgW="9223975" imgH="6122537" progId="Word.Document.12">
              <p:embed/>
            </p:oleObj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899592" y="188640"/>
          <a:ext cx="7488832" cy="6480720"/>
        </p:xfrm>
        <a:graphic>
          <a:graphicData uri="http://schemas.openxmlformats.org/presentationml/2006/ole">
            <p:oleObj spid="_x0000_s15363" name="Documento" r:id="rId3" imgW="6122537" imgH="8923308" progId="Word.Document.12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46</Words>
  <Application>Microsoft Office PowerPoint</Application>
  <PresentationFormat>Presentazione su schermo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Tema di Office</vt:lpstr>
      <vt:lpstr>Document</vt:lpstr>
      <vt:lpstr>Documento</vt:lpstr>
      <vt:lpstr>DIDATTICA PER COMPETENZE COMPITO DI REALTA’  UNA FANTASTICA BIBLIOTECA  DI   CLASSE </vt:lpstr>
      <vt:lpstr>Diapositiva 2</vt:lpstr>
      <vt:lpstr>Diapositiva 3</vt:lpstr>
      <vt:lpstr>GRIGLIA DI OSSERVAZIONE</vt:lpstr>
      <vt:lpstr>Diapositiva 5</vt:lpstr>
      <vt:lpstr>GRIGLIA DI VALUTAZIONE</vt:lpstr>
      <vt:lpstr>Diapositiva 7</vt:lpstr>
      <vt:lpstr>Diapositiva 8</vt:lpstr>
      <vt:lpstr>Diapositiva 9</vt:lpstr>
      <vt:lpstr>Diapositiva 10</vt:lpstr>
      <vt:lpstr>Diapositiva 11</vt:lpstr>
      <vt:lpstr>Diapositiva 12</vt:lpstr>
      <vt:lpstr>GRAZIE A TUTTI E 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 PER COMPETENZE COMPITO DI REALTA’</dc:title>
  <dc:creator>SILVIA</dc:creator>
  <cp:lastModifiedBy>SILVIA</cp:lastModifiedBy>
  <cp:revision>24</cp:revision>
  <dcterms:created xsi:type="dcterms:W3CDTF">2016-05-10T12:38:42Z</dcterms:created>
  <dcterms:modified xsi:type="dcterms:W3CDTF">2016-05-11T20:35:23Z</dcterms:modified>
</cp:coreProperties>
</file>